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5" r:id="rId10"/>
    <p:sldId id="270" r:id="rId11"/>
    <p:sldId id="271" r:id="rId12"/>
    <p:sldId id="266" r:id="rId13"/>
    <p:sldId id="267" r:id="rId14"/>
    <p:sldId id="272" r:id="rId15"/>
    <p:sldId id="273" r:id="rId16"/>
    <p:sldId id="274" r:id="rId17"/>
    <p:sldId id="280" r:id="rId18"/>
    <p:sldId id="275" r:id="rId19"/>
    <p:sldId id="279" r:id="rId20"/>
    <p:sldId id="276" r:id="rId21"/>
    <p:sldId id="277" r:id="rId22"/>
    <p:sldId id="278" r:id="rId23"/>
    <p:sldId id="281" r:id="rId24"/>
    <p:sldId id="282" r:id="rId25"/>
    <p:sldId id="284" r:id="rId26"/>
    <p:sldId id="283" r:id="rId27"/>
    <p:sldId id="268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0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7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6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8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4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6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9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3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5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3BCF-4A3F-4AA0-AE7B-3CAFF3EA5DB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95CF-E555-4B30-85F9-84BA89508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9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836712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основе требований ФГОС ДО и ФОП ДО, предъявляемых к структуре образовательной программы дошкольного образования;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содержание и организацию образовательной деятельности на уровне дошкольного образования;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(базовые объем, содержание и планируемые результаты освоения Программы).</a:t>
            </a:r>
          </a:p>
        </p:txBody>
      </p:sp>
    </p:spTree>
    <p:extLst>
      <p:ext uri="{BB962C8B-B14F-4D97-AF65-F5344CB8AC3E}">
        <p14:creationId xmlns:p14="http://schemas.microsoft.com/office/powerpoint/2010/main" val="407875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2656"/>
            <a:ext cx="7344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построена на следующих принципах, установленных ФГОС ДО</a:t>
            </a: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 (далее вместе – взрослые);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полноценным участником (субъектом) образовательных отношений;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детей в различных видах деятельности; сотрудничество ДОУ с семьей;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социокультурным нормам, традициям семьи, общества и 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 и познавательных действий ребенка в различных видах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этнокультурной ситуации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92791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4690054" cy="6540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развития детей (образовательные области)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409506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Художественно – эстетическое развитие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Речевое развитие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Физическое развитие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Познавательное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57291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29552" cy="654032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образовательного процесса</a:t>
            </a:r>
            <a:endParaRPr lang="ru-RU" alt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340768"/>
            <a:ext cx="691276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образования разработана  в соответствие с ФГОС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осуществляется  на государственном языке Российской Федерации, в соответствии с направлениями развития ребенка, представленными в пяти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чертой образовательной деятельности является целенаправленное  использование разнообразных современных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игровых, ИКТ-технологий, проектной и исследовательской  деятельности, взаимодействие  всех участников образовательных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296954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200800" cy="10001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задач осуществляется</a:t>
            </a:r>
            <a:b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разных  видах деятельности </a:t>
            </a:r>
            <a:endParaRPr lang="ru-RU" altLang="ru-RU" sz="20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700808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 (1 год - 3 года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деятельность и игры с составными и динамическими игрушками; экспериментирование с материалами и веществами (песок, вода, тесто и пр.);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взрослым и совместные игры со сверстниками под руководством взрослого;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и действия с бытовыми предметами-орудиями (ложка, совок, лопатка и пр.);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смысла музыки, сказок, стихов, рассматривание картинок;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227481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200800" cy="10001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задач осуществляется</a:t>
            </a:r>
            <a:b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разных  видах деятельности </a:t>
            </a:r>
            <a:endParaRPr lang="ru-RU" altLang="ru-RU" sz="20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484784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 (3 года - 8 лет):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видов деятельности, таких как игровая, включая сюжетно-ролевую игру, игру с правилами и другие виды игры;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(общение и взаимодействие со взрослыми и сверстниками);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(исследования объектов окружающего мира и экспериментирования с ними);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 и фольклора;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и элементарный бытовой труд (в помещении и на улице);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разного материала, включая конструкторы, модули, бумагу, природный и иной материал;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(рисование, лепка, аппликация);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(овладение основными движениями) формы активности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88242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1122" cy="654032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Основной структурной единицей дошкольного образовательного   учреждения является  группа детей  дошкольного возраста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484784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</a:t>
            </a: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на </a:t>
            </a:r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01.09.2023г</a:t>
            </a: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6: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группы раннего возраста: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«Горошины» (1 – 2 года)                            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«Капельки» (2 - 3 года)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группы дошкольного возраста: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 (3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года)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«Пчёлки» (4 - 5 лет)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лет)                            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«Почемучки» (6 – 7 лет)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25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1122" cy="654032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Основной структурной единицей дошкольного образовательного   учреждения является  группа детей  дошкольного возраста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96752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наполняемости группы соответствуют требованиям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группы однородны по возрастному составу детей. 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Воспитание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обучение в детском саду носит светский, общедоступный характер и ведется на русском языке с учетом национально-культурных, демографических, климатических и других особенностей осуществления образовательного процесса.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работает по пятидневной рабочей неделе, часы работы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07.30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17.30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выходные дни – суббота, воскресенье, нерабочие праздничные дни, установленные законодательством Российской Федерации.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Группы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в режиме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10-часовое пребывание).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5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5" y="1268760"/>
            <a:ext cx="72728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 </a:t>
            </a:r>
            <a:r>
              <a:rPr lang="ru-RU" sz="1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 годам: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развита крупная моторика, он активно использует освоенные ранее движения, начинает осваивать бег, прыжки, повторяет за взрослым простые имитационные упражнения, понимает указания взрослого, выполняет движения по зрительному и звуковому ориентирам;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элементарные культурно-гигиенические навыки, владеет простейшими навыками самообслуживания (одевание, раздевание, самостоятельно ест и тому подобное);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к общению со взрослыми, реагирует на их настроение; ребёнок проявляет интерес к сверстникам; наблюдает за их действиями и подражает им; играет рядом;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и выполняет простые поручения взрослого; ребёнок стремится проявлять самостоятельность в бытовом и игровом поведении;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направлять свои действия на достижение простой, самостоятельно поставленной цели; знает, с помощью каких средств и в какой последовательности продвигаться к цели;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активной речью, использует в общении разные части речи, простые предложения из 4-х слов и более, включенные в общение; может обращаться с вопросами и просьбами;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стихам, сказкам, повторяет отдельные слова и фразы за взрослым;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картинки, показывает и называет предметы, изображенные на них;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различает и называет основные цвета, формы предметов, ориентируется в основных пространственных и временных отношениях; </a:t>
            </a:r>
          </a:p>
        </p:txBody>
      </p:sp>
    </p:spTree>
    <p:extLst>
      <p:ext uri="{BB962C8B-B14F-4D97-AF65-F5344CB8AC3E}">
        <p14:creationId xmlns:p14="http://schemas.microsoft.com/office/powerpoint/2010/main" val="159502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340768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 </a:t>
            </a:r>
            <a:r>
              <a:rPr lang="ru-RU" sz="1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 годам: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поисковые и обследовательские действия; ребёнок знает основные особенности внешнего облика человека, его деятельности; свое имя, имена близких; демонстрирует первоначальные представления о населенном пункте, в котором живет (город, село и так далее);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слушает музыку, подпевает, выполняет простые танцевальные движения;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откликается на красоту природы и произведения искусства;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осваивает основы изобразительной деятельности (лепка, рисование) и конструирования: может выполнять уже довольно сложные постройки (гараж, дорогу к нему, забор) и играть с ними; рисует дорожки, дождик, шарики; лепит палочки, колечки, лепешки;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действует с окружающими его предметами, знает названия, свойства и назначение многих предметов, находящихся в его повседневном обиходе;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играх отображает действия окружающих («готовит обед», «ухаживает за больным» и другое), воспроизводит не только их последовательность и взаимосвязь, но и социальные отношения (ласково обращается с куклой, делает ей замечания), заранее определяет цель («Я буду лечить куклу»).</a:t>
            </a:r>
          </a:p>
        </p:txBody>
      </p:sp>
    </p:spTree>
    <p:extLst>
      <p:ext uri="{BB962C8B-B14F-4D97-AF65-F5344CB8AC3E}">
        <p14:creationId xmlns:p14="http://schemas.microsoft.com/office/powerpoint/2010/main" val="237296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905" y="626785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322" y="177281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Общие положения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Целевой раздел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реализации программы (ранний/дошкольный возраст, на этапе завершения освоения Программы)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особенностей развития детей (ранний/дошкольный возраст)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образования (ВСОКО)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. Содержательный раздел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общее содержание Программы,  обеспечивающее полноценное развитие личности детей (в соответствии с образовательными областями)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 задачи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-развивающей работы (КРР)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638496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052736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 </a:t>
            </a:r>
            <a:r>
              <a:rPr lang="ru-RU" sz="1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концу дошкольного возраста: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сформированы основные физические и нравственно-волевые качества;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основными движениями и элементами спортивных игр, может контролировать свои движение и управлять ими;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элементарные правила здорового образа жизни и личной гигиены;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 выполняет физические упражнения (общеразвивающие, основные движения, спортивные), участвует в туристских пеших прогулках, осваивает простейшие туристские навыки, ориентируется на местности;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элементы творчества в двигательной деятельности; ребёнок проявляет нравственно-волевые качества, самоконтроль и может осуществлять анализ своей двигательной деятельности;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духовно-нравственные качества и основы патриотизма в ходе занятий физической культурой и ознакомлением с достижениями российского спорта;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навыками личной гигиены, может заботливо относиться к своему здоровью и здоровью окружающих, стремится оказать помощь и поддержку другим людям;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элементарные социальные нормы и правила поведения в различных видах деятельности, взаимоотношениях со взрослыми и сверстниками;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понимать свои переживания и причины их возникновения, регулировать свое поведение и осуществлять выбор социально одобряемых действий в конкретных ситуациях, обосновывать свои ценностные ориентации; ребёнок стремится сохранять позитивную самооценку;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положительное отношение к миру, разным видам труда, другим людям и самому себе;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выражено стремление заниматься социально значимой деятельностью;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откликаться на эмоции близких людей, проявлять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(сочувствие, сопереживание, содействие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1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196752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 </a:t>
            </a:r>
            <a:r>
              <a:rPr lang="ru-RU" sz="1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концу дошкольного возраста</a:t>
            </a:r>
            <a:r>
              <a:rPr lang="ru-RU" sz="1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к осуществлению социальной навигации как ориентации в социуме и соблюдению правил безопасности в реальном и цифровом взаимодействии;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владеет речью как средством коммуникации, ведет диалог со взрослыми и сверстниками, использует формулы речевого этикета в соответствии с ситуацией общения, владеет коммуникативно-речевыми умениями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начальными знаниями о природном и социальном мире, в котором он живет: элементарными представлениями из области естествознания, математики, истории, искусства и спорта, информатики и инженерии и тому подобное; о себе, собственной принадлежности и принадлежности других людей к определенному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любознательность, активно задает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6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24744"/>
            <a:ext cx="72728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 </a:t>
            </a:r>
            <a:r>
              <a:rPr lang="ru-RU" sz="1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концу дошкольного возраста</a:t>
            </a:r>
            <a:r>
              <a:rPr lang="ru-RU" sz="1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воспринимать и понимать произведения различных видов искусства, имеет предпочтения в области музыкальной, изобразительной, театрализованной деятельности;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интерес к культурным традициям народа в процессе знакомства с различными видами и жанрами искусства; обладает начальными знаниями об искусстве;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умениями, навыками и средствами художественной выразительности в различных видах деятельности и искусства; использует различные технические приемы в свободной художественной деятельности;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выбирает технику и выразительные средства для наиболее точной передачи образа и своего замысла, способен создавать сложные объекты и композиции, преобразовывать и использовать с учётом игровой ситуации;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ребенок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2882036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304" y="188640"/>
            <a:ext cx="8786874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Развивающее оценивание </a:t>
            </a:r>
            <a:b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качества образовательной деятельности  по Программе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980728"/>
            <a:ext cx="71287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Оценивание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образовательной деятельности, осуществляемой ДОУ по Программе, представляет собой важную составную часть данной образовательной деятельности, направленную на ее усовершенствование. Концептуальные основания такой оценки определяются требованиями Федерального закона «Об образовании в Российской Федерации», а также Стандарта, в котором определены государственные гарантии качества образования. Оценивание качества, т. е. оценивание соответствия образовательной деятельности, реализуемой ДОУ, заданным требованиям Стандарта и Программы в дошкольном образовании направлено в первую очередь на оценивание созданных ДОУ условий в процессе образовательной деятельности.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Система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образовательной деятельности, предусмотренная Программой, предполагает оценивание качества условий образовательной деятельности, обеспечиваемых ДОУ, включая психолого-педагогические, кадровые, материально-технические, финансовые, информационно-методические, управление ДОУ и т. д..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Программой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предусматривается оценивание качества образовательной деятельности ДОУ на основе достижения детьми планируемых результатов освоения Программы.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Планируемые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представленные в Программе: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непосредственной оценке;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непосредственным основанием оценки как итогового, так и промежуточного уровня развития детей;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основанием для их формального сравнения с реальными достижениями детей;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основой объективной оценки соответствия установленным требованиям образовательной деятельности и подготовки детей;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непосредственным основанием при оценке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08153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304" y="188640"/>
            <a:ext cx="8786874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Развивающее оценивание </a:t>
            </a:r>
            <a:b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качества образовательной деятельности  по Программе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700808"/>
            <a:ext cx="6624736" cy="42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ДОУ право самостоятельного выбора инструментов педагогической и психологической диагностики развития детей, в том числе, его динамики.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Стандартом и принципами Программы оценка качества образовательной деятельности по Программе: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поддерживает ценности развития и позитивной социализации ребенка дошкольного возраста;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учитывает факт разнообразия путей развития ребенка в условиях современного постиндустриального общества;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Ориентирует систему дошкольного образования на поддержку вариативности используемых образовательных программ и организационных форм дошкольного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10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304" y="188640"/>
            <a:ext cx="8786874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Развивающее оценивание </a:t>
            </a:r>
            <a:b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качества образовательной деятельности  по Программе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89050" y="1412776"/>
            <a:ext cx="708740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предусмотрены следующие уровни системы оценки качества: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диагностика развития ребенка, используемая как профессиональный инструмент педагога с целью получения обратной связи от собственных педагогических действий и планирования дальнейшей индивидуальной работы с детьми по Программе;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внутренняя система оценка качества образования  (ВСОКО, самооценка ДОУ);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- внешняя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оценка ДОУ, в том числе независимая профессиональная и общественная оценка.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уровне образовательной организации система оценки качества реализации Программы решает задачи: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повышения качества реализации программы дошкольного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реализации требований Стандарта к структуре, условиям и целевым ориентирам основной образовательной программы дошкольной организации;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обеспечения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объективной экспертизы деятельности ДОУ в процессе оценки качества программы дошкольного образования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 задания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ориентиров педагогам в их профессиональной деятельности и перспектив развития самой ДОУ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создания оснований преемственности между дошкольным и начальным общим образованием.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27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304" y="188640"/>
            <a:ext cx="8786874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Развивающее оценивание </a:t>
            </a:r>
            <a:b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качества образовательной деятельности  по Программе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52736"/>
            <a:ext cx="7704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Важнейшим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элементом системы обеспечения качества дошкольного образования в ДОУ является оценка качества психолого- педагогических условий реализации основной образовательной программы, и именно психолого-педагогические условия являются основным предметом оценки в предлагаемой системе оценки качества образования на уровне ДОУ. Это позволяет выстроить систему оценки и повышения качества вариативного, развивающего дошкольного образования в соответствии со Стандартом посредством экспертизы условий реализации Программы. Ключевым уровнем оценки является уровень образовательного процесса, в котором непосредственно участвует ребенок, его семья и педагогический коллектив ДОУ.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Система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оценки качества дошкольного образования: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должна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быть сфокусирована на оценивании психолого-педагогических и других условий реализации основной образовательной программы в ДОУ в пяти образовательных областях, определенных Стандартом;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- учитывает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образовательные предпочтения и удовлетворенность дошкольным образованием со стороны семьи ребенка;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исключает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 оценки индивидуального развития ребенка в контексте оценки работы ДОУ;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исключает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унификацию и поддерживает вариативность программ, форм и методов дошкольного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способствует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открытости по отношению к ожиданиям ребенка, семьи, педагогов, общества и государства;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включает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оценку педагогами ДОУ собственной работы, так и независимую профессиональную и общественную оценку условий образовательной деятельности в дошкольной организации;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 использует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единые инструменты, оценивающие условия реализации программы в ДОУ, как для самоанализа, так и для внешнего оценивания.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54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5131296" cy="6540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Основные формы сотрудничества  </a:t>
            </a:r>
            <a:b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родителями (законными представителями) воспитанников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452801"/>
              </p:ext>
            </p:extLst>
          </p:nvPr>
        </p:nvGraphicFramePr>
        <p:xfrm>
          <a:off x="0" y="1785926"/>
          <a:ext cx="9144000" cy="5010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690"/>
                <a:gridCol w="6894310"/>
              </a:tblGrid>
              <a:tr h="14287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сотрудничества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участия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Информационные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Рекламные буклеты</a:t>
                      </a:r>
                      <a:r>
                        <a:rPr lang="ru-RU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Памятки</a:t>
                      </a:r>
                      <a:r>
                        <a:rPr lang="ru-RU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деятельности ДОУ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стенды</a:t>
                      </a:r>
                      <a:r>
                        <a:rPr lang="ru-RU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Фотоальбом о ДОУ, семейные и групповые фотоальбомы, фоторепортажи «Из жизни группы», «Копилка добрых</a:t>
                      </a:r>
                      <a:r>
                        <a:rPr lang="ru-RU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дел», «Мы благодарим»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Наглядная психолого-педагогическая пропаганда </a:t>
                      </a:r>
                      <a:r>
                        <a:rPr lang="ru-RU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странички на сайте ДОО</a:t>
                      </a:r>
                      <a:endParaRPr lang="ru-RU" sz="105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Просветительские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Консультирование специалистами ДОУ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Тематические встречи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тематических выставок литературы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Индивидуальные, групповые беседы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Семинары, конференции, консультации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Организационные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Родительские  собрания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Анкетирование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общественной родительской организации (Совет родителей)</a:t>
                      </a:r>
                    </a:p>
                  </a:txBody>
                  <a:tcPr/>
                </a:tc>
              </a:tr>
              <a:tr h="821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родителей в образовательном процесса</a:t>
                      </a:r>
                      <a:endParaRPr lang="ru-RU" sz="1200" b="1" i="1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днях здоровья, концертах, занятиях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совместных праздниках, развлечениях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творческих выставках, смотрах-конкурсах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совместных проектах, проектной деятельности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Театрализованные представления с участием родителей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 - </a:t>
                      </a:r>
                      <a:r>
                        <a:rPr lang="ru-RU" sz="1200" b="1" i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деятельностные</a:t>
                      </a:r>
                      <a:endParaRPr lang="ru-RU" sz="1200" b="1" i="1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Совместные образовательные проекты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детской продуктивной деятельности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Выставки работ, выполненные детьми и родителями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детских 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порфолио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пособий, игр, атрибутов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ремонте, благотворительности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работе органов коллегиального самоуправления.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1200" b="1" i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педагогической компетентности родителей (законных представителей)</a:t>
                      </a:r>
                      <a:endParaRPr lang="ru-RU" sz="1200" b="1" i="1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 с интернет- сайтом ДОУ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Анкетирование, опрос, беседы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Обобщение родительского опыта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Вручение благодарственных писем, дипломов, грамот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284" y="188640"/>
            <a:ext cx="4968552" cy="654032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Мы находимся по адресу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980728"/>
            <a:ext cx="4572000" cy="21200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152430 Ярославская область, Первомайский район, </a:t>
            </a:r>
            <a:r>
              <a:rPr lang="ru-RU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Пречистое,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Кооперативная, д. 25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48549) 2-11-94</a:t>
            </a:r>
            <a:endParaRPr lang="ru-RU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– </a:t>
            </a:r>
            <a:r>
              <a:rPr lang="ru-RU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mdou_berezka2011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68" y="3234680"/>
            <a:ext cx="4675584" cy="35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61" y="530576"/>
            <a:ext cx="2276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6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79" y="836712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322" y="177281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Организационный раздел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 реализации Программы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развивающей  предметно-пространственной среды (РППС)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обеспечения Программы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литературных, музыкальных, художественных и анимационных произведений для реализации Программы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условия реализации программы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режим и распорядок дня в дошкольных группах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условия реализации Программы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работы по совершенствованию и развитию содержания Программы и обеспечивающих ее реализацию норма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тивно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-правовых, финансовых, научно-методических, кадровых, информационных и материально-технических ресурсов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раздел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5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840" y="213285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(утвержден приказом Министерства образования и науки Российской Федерации от 17 октября 2013 г. № 1155 (утвержден приказом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8 ноября 2022 г. № 955, зарегистрировано в Минюсте России 6 февраля 2023 г., регистрационный № 72264) (далее – ФГОС ДО);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(утверждена приказом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 ноября 2022 г. № 1028, зарегистрировано в Минюсте России 28 декабря 2022 г., регистрационный № 71847) (далее – ФОП ДО).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Срок действия Программы не ограничен.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Программа действует до принятия новой.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0089" y="692696"/>
            <a:ext cx="5030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муниципального дошкольного образовательного учреждения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 вида «Березка» (далее – Программа) разработана на основе: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401" y="399926"/>
            <a:ext cx="5103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МДОУ «Березка»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452" y="141277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МДОУ «Березка» (далее – Программа) разработана на основе: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(утвержден приказом Министерства образования и науки Российской Федерации от 17 октября 2013 г. № 1155 (утвержден приказом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8 ноября 2022 г. № 955, зарегистрировано в Минюсте России 6 февраля 2023 г., регистрационный № 72264) (далее – ФГОС ДО);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(утверждена приказом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 ноября 2022 г. № 1028, зарегистрировано в Минюсте России 28 декабря 2022 г., регистрационный № 71847) (далее – ФОП ДО). Срок действия Программы не ограничен, Программа действует до принятия новой.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21 июля 2020 г. № 474 «О национальных целях развития Российской Федерации на период до 2030 года»;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 июля 2020 г. № 304-ФЗ «О внесении изменений в Федеральный закон «Об образовании в Российской Федерации» по вопросам воспитания обучающихся»;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сентября 2022 г. № 371-ФЗ «О внесении изменений в Федеральный закон «Об образовании в Российской Федерации» и статью 1 Федерального закона «Об обязательных требованиях в Российской Федерации»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0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913238"/>
            <a:ext cx="5648469" cy="96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МДОУ «Березка»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979906"/>
            <a:ext cx="8568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29 мая 2015 г. №   999-р «Об утверждении Стратегии развития воспитания в Российской Федерации на период до 2025 года»;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(утвержден приказом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8 ноября 2022 г. № 955, зарегистрировано в Минюсте России 6 февраля 2023 г., регистрационный № 72264);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 (утверждена приказом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 ноября 2022 г. № 1028, зарегистрировано в Минюсте России 28 декабря 2022 г., регистрационный № 71847);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(утверждена приказом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 июля 2020 года № 373, зарегистрировано в Минюсте России 31 августа 2020 г., регистрационный № 59599);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правила СП 2.4.3648-20 «Санитарно-эпидемиологические требования к организациям воспитания и обучения, отдыха и оздоровления детей и молодежи (утверждены постановлением Главного государственного санитарного врача Российской Федерации от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сентября 2020 г. № 28, зарегистрировано в Минюсте России 18 декабря 2020 г., регистрационный № 61573);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Региональная компонент по Ярославской области;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МДОУ «Березка»;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МДОУ «Березка».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2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445" y="1268760"/>
            <a:ext cx="2260555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311" y="2492896"/>
            <a:ext cx="81014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Учитывая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пункта 1 статьи 64 Федерального закона «Об образовании в Российской Федерации» и  пункта 1 раздела 1 ФОП ДО, 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целями Программы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разностороннее развитие детей дошкольного возраста с учетом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 на основе духовно-нравственных ценностей российского народа, исторических и национально-культурных традиций.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686" y="2204864"/>
            <a:ext cx="820076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реализации Программы достигается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решение следующих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(п. 1.6. ФГОС ДО, п. 1.1.1 ФОП 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приобщение 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окружающему миру, становления опыта действий и поступков на основе осмысления ценностей;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здоровья), с учетом разнообразия образовательных потребностей  и индивидуальных возможностей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6320" y="1268760"/>
            <a:ext cx="2522807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Программы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1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627" y="2420888"/>
            <a:ext cx="8344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общей культуры личности детей, в том числе ценностей здорового образа жизни,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ответственности, формирование предпосылок учебной деятельности;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преемственности целей, задач и содержания дошкольного общего и начального общего образования;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7552" y="1450808"/>
            <a:ext cx="2522807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Программы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92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4296</Words>
  <Application>Microsoft Office PowerPoint</Application>
  <PresentationFormat>Экран (4:3)</PresentationFormat>
  <Paragraphs>262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развития детей (образовательные области)</vt:lpstr>
      <vt:lpstr>Особенности организации образовательного процесса</vt:lpstr>
      <vt:lpstr>Реализация образовательных задач осуществляется  в разных  видах деятельности </vt:lpstr>
      <vt:lpstr>Реализация образовательных задач осуществляется  в разных  видах деятельности </vt:lpstr>
      <vt:lpstr>Основной структурной единицей дошкольного образовательного   учреждения является  группа детей  дошкольного возраста</vt:lpstr>
      <vt:lpstr>Основной структурной единицей дошкольного образовательного   учреждения является  группа детей  дошкольного возраста</vt:lpstr>
      <vt:lpstr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vt:lpstr>
      <vt:lpstr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vt:lpstr>
      <vt:lpstr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vt:lpstr>
      <vt:lpstr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vt:lpstr>
      <vt:lpstr>Критерии освоения Программы представлены в виде планируемых результатов, которые представляют собой социально-нормативные возрастные характеристики возможных достижений ребенка</vt:lpstr>
      <vt:lpstr>Развивающее оценивание  качества образовательной деятельности  по Программе</vt:lpstr>
      <vt:lpstr>Развивающее оценивание  качества образовательной деятельности  по Программе</vt:lpstr>
      <vt:lpstr>Развивающее оценивание  качества образовательной деятельности  по Программе</vt:lpstr>
      <vt:lpstr>Развивающее оценивание  качества образовательной деятельности  по Программе</vt:lpstr>
      <vt:lpstr>Основные формы сотрудничества   с родителями (законными представителями) воспитанников</vt:lpstr>
      <vt:lpstr>Мы находимся по адресу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2023-12-19T12:30:18Z</dcterms:created>
  <dcterms:modified xsi:type="dcterms:W3CDTF">2023-12-22T07:56:47Z</dcterms:modified>
</cp:coreProperties>
</file>