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64" r:id="rId11"/>
    <p:sldId id="265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tstvogid.ru/?p=3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etstvogid.ru/?p=196" TargetMode="External"/><Relationship Id="rId4" Type="http://schemas.openxmlformats.org/officeDocument/2006/relationships/hyperlink" Target="http://detstvogid.ru/?p=22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7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170080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«Организация различных видов деятельности и общения детей»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229200"/>
            <a:ext cx="400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Воспитатель </a:t>
            </a: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1кв. категории</a:t>
            </a: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Хомутова </a:t>
            </a: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Ю.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21442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Изодеятельность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Нетрадиционная форма рисования «Деревья в снегу»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4" name="Picture 2" descr="C:\Users\csshift\Desktop\распечататьНовая папка\P101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496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21442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Друзья-Снеговички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csshift\Desktop\распечататьНовая папка\P101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86058"/>
            <a:ext cx="5786478" cy="336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14298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859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Нетрадиционная форма аппликации «Зимнее Дерево»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«Прилетели снегири»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csshift\Desktop\распечататьНовая папка\P101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00372"/>
            <a:ext cx="2643206" cy="3267256"/>
          </a:xfrm>
          <a:prstGeom prst="rect">
            <a:avLst/>
          </a:prstGeom>
          <a:noFill/>
        </p:spPr>
      </p:pic>
      <p:pic>
        <p:nvPicPr>
          <p:cNvPr id="5125" name="Picture 5" descr="C:\Users\csshift\Desktop\распечататьНовая папка\P1010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000372"/>
            <a:ext cx="2428892" cy="321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1285861"/>
            <a:ext cx="360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«Украшаем Елку»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csshift\Desktop\распечататьНовая папка\P101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2571768" cy="1928826"/>
          </a:xfrm>
          <a:prstGeom prst="rect">
            <a:avLst/>
          </a:prstGeom>
          <a:noFill/>
        </p:spPr>
      </p:pic>
      <p:pic>
        <p:nvPicPr>
          <p:cNvPr id="6148" name="Picture 4" descr="C:\Users\csshift\Desktop\распечататьНовая папка\P101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071678"/>
            <a:ext cx="2357454" cy="3357586"/>
          </a:xfrm>
          <a:prstGeom prst="rect">
            <a:avLst/>
          </a:prstGeom>
          <a:noFill/>
        </p:spPr>
      </p:pic>
      <p:pic>
        <p:nvPicPr>
          <p:cNvPr id="6149" name="Picture 5" descr="C:\Users\csshift\Desktop\распечататьНовая папка\P1010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14818"/>
            <a:ext cx="2857520" cy="2143140"/>
          </a:xfrm>
          <a:prstGeom prst="rect">
            <a:avLst/>
          </a:prstGeom>
          <a:noFill/>
        </p:spPr>
      </p:pic>
      <p:pic>
        <p:nvPicPr>
          <p:cNvPr id="6150" name="Picture 6" descr="C:\Users\csshift\Desktop\распечататьНовая папка\P10104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3000364" cy="2250273"/>
          </a:xfrm>
          <a:prstGeom prst="rect">
            <a:avLst/>
          </a:prstGeom>
          <a:noFill/>
        </p:spPr>
      </p:pic>
      <p:pic>
        <p:nvPicPr>
          <p:cNvPr id="6151" name="Picture 7" descr="C:\Users\csshift\Desktop\распечататьНовая папка\P1010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857364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50017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«Новогодний утренник»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csshift\Desktop\распечататьНовая папка\f5qmgU9jH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16260" y="16073526"/>
            <a:ext cx="6572295" cy="4425900"/>
          </a:xfrm>
          <a:prstGeom prst="rect">
            <a:avLst/>
          </a:prstGeom>
          <a:noFill/>
        </p:spPr>
      </p:pic>
      <p:pic>
        <p:nvPicPr>
          <p:cNvPr id="7171" name="Picture 3" descr="C:\Users\csshift\Desktop\распечататьНовая папка\f5qmgU9jH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3116"/>
            <a:ext cx="3076399" cy="2071702"/>
          </a:xfrm>
          <a:prstGeom prst="rect">
            <a:avLst/>
          </a:prstGeom>
          <a:noFill/>
        </p:spPr>
      </p:pic>
      <p:pic>
        <p:nvPicPr>
          <p:cNvPr id="7172" name="Picture 4" descr="C:\Users\csshift\Desktop\новый год 2мл.гр\DSC_8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214554"/>
            <a:ext cx="3286116" cy="2190743"/>
          </a:xfrm>
          <a:prstGeom prst="rect">
            <a:avLst/>
          </a:prstGeom>
          <a:noFill/>
        </p:spPr>
      </p:pic>
      <p:pic>
        <p:nvPicPr>
          <p:cNvPr id="7173" name="Picture 5" descr="C:\Users\csshift\Desktop\новый год 2мл.гр\DSC_81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9132"/>
            <a:ext cx="3071802" cy="2047868"/>
          </a:xfrm>
          <a:prstGeom prst="rect">
            <a:avLst/>
          </a:prstGeom>
          <a:noFill/>
        </p:spPr>
      </p:pic>
      <p:pic>
        <p:nvPicPr>
          <p:cNvPr id="7174" name="Picture 6" descr="C:\Users\csshift\Desktop\новый год 2мл.гр\DSC_83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428868"/>
            <a:ext cx="2428876" cy="3643314"/>
          </a:xfrm>
          <a:prstGeom prst="rect">
            <a:avLst/>
          </a:prstGeom>
          <a:noFill/>
        </p:spPr>
      </p:pic>
      <p:pic>
        <p:nvPicPr>
          <p:cNvPr id="7175" name="Picture 7" descr="C:\Users\csshift\Desktop\новый год 2мл.гр\DSC_83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214818"/>
            <a:ext cx="3500430" cy="233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78605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481" y="2357430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рассматривалось как средство формирования выразительности речи дошкольников, активизации их поэтического и музыкального слуха.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в последнее время в этой области решается более широкий круг задач: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развитие творческого потенциала ребенка;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развитие образного, ассоциативного мышления;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развитие самостоятельности и творческой активности.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9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500174"/>
            <a:ext cx="8286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 tooltip="ФГОС ДО"/>
              </a:rPr>
              <a:t>ФГОС дошкольного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предполагает: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развитие предпосылок ценностно-смыслового восприятия и понимания произведений искусства (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4" tooltip="Работа со сказкой: интеграция образовательных областей"/>
              </a:rPr>
              <a:t>словесного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5" tooltip="Музыкальное развитие дошкольников"/>
              </a:rPr>
              <a:t>музыкального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изобразительного), мира природы;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становление эстетического отношения к окружающему миру;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формирование элементарных представлений о видах искусства;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восприятие музыки, художественной литературы, фольклора;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стимулирование сопереживания персонажам художественных произведений;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714488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Художественно-эстетическое развитие детей дошкольного возраста включает: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7181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опыт эмоционально-нравственного отношения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ребенка к окружающей действительности, воплощенный в музыке, изобразительном искусстве и художественных произведениях;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художественно-творческой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121442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«Дары Осени»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9" y="1928803"/>
            <a:ext cx="8286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пополнение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обогащение знаний детей по лексическим темам: «Осень», «Овощи», «Фрукты».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Познание: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расширять знания детей об осени, её признаках и явлениях; расширить представление о многообразии и пользе овощей и фруктов;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Коммуникация: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диалогическую форму речи, вовлекать детей в разговор во время рассматривания картин; формировать умение вести диалог с педагогом: слушать и понимать заданный вопрос, понятно отвечать на него.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Социализация: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стремление импровизировать на несложные сюжеты песен; закреплять навыки организованного поведения в детском саду; формировать доброжелательное отношение друг к другу.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учить читать наизусть небольшие стихотворения; развивать умения и драматизировать небольшие отрывки.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передавать в рисунке красоту окружающей природы; обращать внимание на подбор цвета, соответствующего изображаемому предмету; развивать умение ритмично наносить пятна, мазки (опадают листья с деревьев); развивать эстетическое восприятие.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Музыка: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навыки художественного исполнения различных образов при пении; формировать эмоциональную отзывчивость на произведение.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исследовательско-творческий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года.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недели.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1285860"/>
            <a:ext cx="334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Изодеятельность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0024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НОД: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Фруктовый урожай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Яблонька с яблоками</a:t>
            </a:r>
          </a:p>
          <a:p>
            <a:pPr marL="342900" indent="-342900" algn="ctr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sshift\Desktop\распечататьНовая папка\P101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928934"/>
            <a:ext cx="5243506" cy="33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500175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«Грибочки для Белочки»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Формировать интерес продуктивной деятельности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умения работать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плателинсом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раскатывать комочки прямыми и круговыми движениями, сплющивать шар;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Соединять композицию из 2х частей.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«Грибочки для Ежика»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«Овощи в банку засолим»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sshift\Desktop\распечататьНовая папка\P101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14686"/>
            <a:ext cx="5143536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07154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«Здравствуй, Зимушка-Зима»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14489"/>
            <a:ext cx="82153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Расширение представлений детей о зиме. Формирование у детей представления о зимних природных явлениях, забавах, праздниках.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расширить представление детей о сезонных изменениях в природе (изменение погоды, растений зимой, поведение зверей и птиц).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представления детей о безопасном поведении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зимой во время прогулки.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Развивающие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формировать умение заботиться о своем здоровье в зимнее время года;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повышать интерес детей к участию в зимних забавах через разнообразные формы и методы физкультурно-оздоровительной работы;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развивать речь, память, творческие способности дошкольников.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Воспитательные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воспитывать бережное отношение к природе, умение замечать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красоту зимней природы;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воспитывать любознательность и эмоциональную отзывчивость.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Практические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развивать познавательный интерес;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повышать педагогическую компетентность родителей по вопросу;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показать родителям знания и умения детей, приобретенные в ходе реализации проекта;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вовлечь родителей в образовательный процесс дошкольного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268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Аленочка!</dc:creator>
  <cp:lastModifiedBy>Admin</cp:lastModifiedBy>
  <cp:revision>13</cp:revision>
  <dcterms:created xsi:type="dcterms:W3CDTF">2017-01-29T15:52:58Z</dcterms:created>
  <dcterms:modified xsi:type="dcterms:W3CDTF">2021-11-09T11:59:52Z</dcterms:modified>
</cp:coreProperties>
</file>