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47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A4A38-C94F-47D5-A3EF-744B15FE3507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2FBB7-4414-4608-A8D0-F580E5253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86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МДОУ</a:t>
            </a:r>
            <a:r>
              <a:rPr lang="ru-RU" baseline="0" dirty="0" smtClean="0"/>
              <a:t> «Берёзка» п. Пречистое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2FBB7-4414-4608-A8D0-F580E525354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2FBB7-4414-4608-A8D0-F580E525354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Безопасность на дорогах и в быту.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2FBB7-4414-4608-A8D0-F580E525354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detstvogid.ru/?p=196" TargetMode="External"/><Relationship Id="rId5" Type="http://schemas.openxmlformats.org/officeDocument/2006/relationships/hyperlink" Target="http://detstvogid.ru/?p=223" TargetMode="External"/><Relationship Id="rId4" Type="http://schemas.openxmlformats.org/officeDocument/2006/relationships/hyperlink" Target="http://detstvogid.ru/?p=30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62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1538" y="1000108"/>
            <a:ext cx="664373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</a:t>
            </a:r>
            <a:endParaRPr lang="ru-RU" sz="36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3600" b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родителями и сотрудниками образовательного учреждения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1 категории МДОУ «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Березка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endParaRPr lang="ru-RU" sz="2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Хомутова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Юлия Алексеевна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0481" y="2357430"/>
            <a:ext cx="84296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Традиционно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рассматривалось как средство формирования выразительности речи дошкольников, активизации их поэтического и музыкального слуха.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Однако в последнее время в этой области решается более широкий круг задач: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развитие творческого потенциала ребенка;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развитие образного, ассоциативного мышления;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развитие самостоятельности и творческой активности.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1428736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Художественно-эстетическое развитие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 descr="http://berezka-prv.edu.yar.ru/dlya_oformleniya/1_w400_h30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142984"/>
            <a:ext cx="835824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Наглядная агитация</a:t>
            </a:r>
            <a:endParaRPr lang="ru-RU" dirty="0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4422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500174"/>
            <a:ext cx="8286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с 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  <a:hlinkClick r:id="rId4" tooltip="ФГОС ДО"/>
              </a:rPr>
              <a:t>ФГОС дошкольного образования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 предполагает: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развитие предпосылок ценностно-смыслового восприятия и понимания произведений искусства (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5" tooltip="Работа со сказкой: интеграция образовательных областей"/>
              </a:rPr>
              <a:t>словесного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200" b="1" u="sng" dirty="0" smtClean="0">
                <a:latin typeface="Times New Roman" pitchFamily="18" charset="0"/>
                <a:cs typeface="Times New Roman" pitchFamily="18" charset="0"/>
                <a:hlinkClick r:id="rId6" tooltip="Музыкальное развитие дошкольников"/>
              </a:rPr>
              <a:t>музыкального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изобразительного), мира природы;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становление эстетического отношения к окружающему миру;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формирование элементарных представлений о видах искусства;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восприятие музыки, художественной литературы, фольклора;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стимулирование сопереживания персонажам художественных произведений;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— 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017.radikal.ru/i427/1309/3d/699518558644t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1500174"/>
            <a:ext cx="435771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etskiy-sad.com/wp-content/uploads/2017/01/papka-peredvijka-vesna-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1428736"/>
            <a:ext cx="41434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158" y="1714488"/>
            <a:ext cx="8786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Художественно-эстетическое развитие детей дошкольного возраста включает: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40" y="285728"/>
            <a:ext cx="8572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1)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опыт эмоционально-нравственного отношения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ребенка к окружающей действительности, воплощенный в музыке, изобразительном искусстве и художественных произведениях;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опыт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художественно-творческой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6" name="Рисунок 5" descr="http://nfdou7.edumsko.ru/uploads/2000/1430/section/83161/folder/folder/slide_3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85728"/>
            <a:ext cx="4286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sshift\Desktop\IMG_556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14290"/>
            <a:ext cx="4357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57356" y="1214422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«Дары Осени»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9" y="1928803"/>
            <a:ext cx="828680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пополнение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 обогащение знаний детей по лексическим темам: «Осень», «Овощи», «Фрукты».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Познание: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расширять знания детей об осени, её признаках и явлениях; расширить представление о многообразии и пользе овощей и фруктов;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Коммуникация: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диалогическую форму речи, вовлекать детей в разговор во время рассматривания картин; формировать умение вести диалог с педагогом: слушать и понимать заданный вопрос, понятно отвечать на него.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Социализация: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стремление импровизировать на несложные сюжеты песен; закреплять навыки организованного поведения в детском саду; формировать доброжелательное отношение друг к другу.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Художественная литература: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учить читать наизусть небольшие стихотворения; развивать умения и драматизировать небольшие отрывки.</a:t>
            </a: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передавать в рисунке красоту окружающей природы; обращать внимание на подбор цвета, соответствующего изображаемому предмету; развивать умение ритмично наносить пятна, мазки (опадают листья с деревьев); развивать эстетическое восприятие.</a:t>
            </a:r>
          </a:p>
          <a:p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Музыка: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формировать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навыки художественного исполнения различных образов при пении; формировать эмоциональную отзывчивость на произведение.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проекта: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исследовательско-творческий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Возраст детей: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3 года.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Продолжительность: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недели.</a:t>
            </a:r>
          </a:p>
          <a:p>
            <a:endParaRPr lang="ru-RU" dirty="0"/>
          </a:p>
        </p:txBody>
      </p:sp>
      <p:pic>
        <p:nvPicPr>
          <p:cNvPr id="7" name="Рисунок 6" descr="http://www.maam.ru/upload/blogs/detsad-547835-145983531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1" y="928670"/>
            <a:ext cx="450059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go2.imgsmail.ru/imgpreview?key=167f447702669728&amp;mb=imgdb_preview_2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285860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86050" y="1285860"/>
            <a:ext cx="3349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Изодеятельность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000240"/>
            <a:ext cx="842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НОД: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Фруктовый урожай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Яблонька с яблоками</a:t>
            </a:r>
          </a:p>
          <a:p>
            <a:pPr marL="342900" indent="-342900" algn="ctr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csshift\Desktop\распечататьНовая папка\P10103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928934"/>
            <a:ext cx="5243506" cy="3342983"/>
          </a:xfrm>
          <a:prstGeom prst="rect">
            <a:avLst/>
          </a:prstGeom>
          <a:noFill/>
        </p:spPr>
      </p:pic>
      <p:pic>
        <p:nvPicPr>
          <p:cNvPr id="7" name="Рисунок 6" descr="C:\Users\csshift\Desktop\P10104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1" y="1214422"/>
            <a:ext cx="3857651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csshift\Desktop\P101034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1214422"/>
            <a:ext cx="4429155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500175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Лепка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571744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«Грибочки для Белочки»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Формировать интерес продуктивной деятельности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Закреплять умения работать с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плателинсом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раскатывать комочки прямыми и круговыми движениями, сплющивать шар;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Соединять композицию из 2х частей.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csshift\Desktop\P101032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1142985"/>
            <a:ext cx="4286279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csshift\Desktop\P101034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142984"/>
            <a:ext cx="421484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20" y="128586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1928802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НОД: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«Грибочки для Ежика»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«Овощи в банку засолим»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csshift\Desktop\распечататьНовая папка\P1010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214686"/>
            <a:ext cx="5143536" cy="2839661"/>
          </a:xfrm>
          <a:prstGeom prst="rect">
            <a:avLst/>
          </a:prstGeom>
          <a:noFill/>
        </p:spPr>
      </p:pic>
      <p:pic>
        <p:nvPicPr>
          <p:cNvPr id="8" name="Рисунок 7" descr="C:\Users\csshift\Desktop\DSCN194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214422"/>
            <a:ext cx="4786346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sochineniee.ru/wp-content/uploads/2017/05/mama-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1142984"/>
            <a:ext cx="4071933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slide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4282" y="2786058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218</Words>
  <Application>Microsoft Office PowerPoint</Application>
  <PresentationFormat>Экран (4:3)</PresentationFormat>
  <Paragraphs>48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Наглядная агитация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Аленочка!</dc:creator>
  <cp:lastModifiedBy>Admin</cp:lastModifiedBy>
  <cp:revision>18</cp:revision>
  <dcterms:created xsi:type="dcterms:W3CDTF">2017-01-29T15:52:58Z</dcterms:created>
  <dcterms:modified xsi:type="dcterms:W3CDTF">2021-11-09T11:58:12Z</dcterms:modified>
</cp:coreProperties>
</file>