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40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2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63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55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89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81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49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454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24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770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DWS</dc:creator>
  <cp:lastModifiedBy>Пользователь Windows</cp:lastModifiedBy>
  <cp:revision>1</cp:revision>
  <dcterms:created xsi:type="dcterms:W3CDTF">2021-11-17T05:34:52Z</dcterms:created>
  <dcterms:modified xsi:type="dcterms:W3CDTF">2021-11-17T05:37:56Z</dcterms:modified>
</cp:coreProperties>
</file>