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26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8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13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59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868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DWS</dc:creator>
  <cp:lastModifiedBy>Пользователь Windows</cp:lastModifiedBy>
  <cp:revision>1</cp:revision>
  <dcterms:created xsi:type="dcterms:W3CDTF">2021-11-17T05:26:58Z</dcterms:created>
  <dcterms:modified xsi:type="dcterms:W3CDTF">2021-11-17T05:30:17Z</dcterms:modified>
</cp:coreProperties>
</file>